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 help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989443" cy="4848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Copper carbonate is a green compound. Its formula is CuCO</a:t>
            </a:r>
            <a:r>
              <a:rPr lang="en-US" baseline="-25000" dirty="0"/>
              <a:t>3</a:t>
            </a:r>
            <a:r>
              <a:rPr lang="en-US" dirty="0"/>
              <a:t>.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r>
              <a:rPr lang="en-US" dirty="0"/>
              <a:t>Copper oxide is a black compound. </a:t>
            </a:r>
          </a:p>
          <a:p>
            <a:pPr lvl="0">
              <a:defRPr/>
            </a:pPr>
            <a:r>
              <a:rPr lang="en-US" dirty="0"/>
              <a:t>Its formula is CuO.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E8F08D-9CF2-460E-ACBB-75B4D04FAC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105" y="863125"/>
            <a:ext cx="1957030" cy="26106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859CDB-87DA-4F79-BE4C-8F44B02C09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732" y="4069495"/>
            <a:ext cx="2626761" cy="164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 help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Some copper carbonate is heated.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This makes it decompose (break apart).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Copper oxide and one other substance are made.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is the formula of the other substance?</a:t>
            </a:r>
            <a:endParaRPr lang="en-US" baseline="0" dirty="0"/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696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70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32</cp:revision>
  <dcterms:created xsi:type="dcterms:W3CDTF">2018-09-13T07:49:59Z</dcterms:created>
  <dcterms:modified xsi:type="dcterms:W3CDTF">2018-11-27T12:07:11Z</dcterms:modified>
</cp:coreProperties>
</file>